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0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70"/>
    <p:restoredTop sz="94694"/>
  </p:normalViewPr>
  <p:slideViewPr>
    <p:cSldViewPr snapToObjects="1">
      <p:cViewPr varScale="1">
        <p:scale>
          <a:sx n="117" d="100"/>
          <a:sy n="117" d="100"/>
        </p:scale>
        <p:origin x="1464" y="168"/>
      </p:cViewPr>
      <p:guideLst>
        <p:guide orient="horz" pos="2160"/>
        <p:guide pos="20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9DEB62-9736-1E4A-934A-E7903A9787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0176902-6AD9-6C44-AB70-E886DA6C40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211F6C-1E8A-AB42-AABB-D9BCDBDA8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23D3-01DB-D94F-96E9-511EFAAA7C3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A8AE17-2937-0540-952A-F0E1CC664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7B50B6-7AFC-B345-80A5-34C96C803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E933-7DCE-7A4B-A3DE-9E276735DA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4126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AF99F9-1F37-6C48-B76C-896426609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9DF4ECC-818F-F641-881A-149FAFC59F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4692B7-11DA-CE42-B0AA-D0932063F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23D3-01DB-D94F-96E9-511EFAAA7C3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FD2296-34C3-A447-985D-7BF7C8408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CAE30F-AF2E-E74E-997A-5E3B0284E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E933-7DCE-7A4B-A3DE-9E276735DA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5356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8AE4A4D-D40C-4548-8B1E-AC42332084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EB7C244-191E-7B4D-B8A1-0F4F8C942D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C060FF-0296-1642-BBB5-3F8FDAC2C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23D3-01DB-D94F-96E9-511EFAAA7C3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BF8F23-B377-D94C-AE7B-061E8C505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B9D76E-6C76-0F4E-A6C0-85ED23185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E933-7DCE-7A4B-A3DE-9E276735DA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7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D75766-B5EB-3244-9A18-4C97BF221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76B6FC-2561-3D40-B120-21B387933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7D649F-1010-8A42-9627-F75F6EC8B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23D3-01DB-D94F-96E9-511EFAAA7C3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BD528F-2A7D-F74B-9AAA-A76816906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758760-2BC9-9646-A699-335C5654B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E933-7DCE-7A4B-A3DE-9E276735DA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0745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7C60FB-F805-2041-9E70-C1D210A02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7AFF8E1-0D16-0448-8590-3AC2042BD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D74045-CAD9-ED44-A7B9-4E28D2B10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23D3-01DB-D94F-96E9-511EFAAA7C3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52CCD3-2E99-8343-A56F-7FA2E3E30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7F3487-2E50-5D48-B400-36942A9BA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E933-7DCE-7A4B-A3DE-9E276735DA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858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7347C-1D5C-334F-B1EB-38A11BC4C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A0F553F-C159-5A4B-9B34-EFE62F340E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EC91298-0C34-2A4C-8553-475ABEF516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0065FD5-200A-384F-9BA7-1906B1E8C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23D3-01DB-D94F-96E9-511EFAAA7C3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42FCB14-2B79-C640-BE27-C952E89F9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315F60E-B64A-3340-9A35-60099D3F9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E933-7DCE-7A4B-A3DE-9E276735DA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776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F1B076-919C-3048-8262-3759DA6DA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F3D1C7D-0A0F-F341-8765-8836FA815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51F0978-6A0B-6041-B1A5-9CC3D5686C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AE711A6-6C0D-0747-8187-8EBA7065AF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55536B2-17A2-A94A-9275-BB91AFAE81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C9246A7-D2DA-4941-9F07-5EB2F90F1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23D3-01DB-D94F-96E9-511EFAAA7C3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515AC74-1179-834A-9348-EB5AC2FD0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633D98E-C0BA-D64D-B965-493E86627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E933-7DCE-7A4B-A3DE-9E276735DA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66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F01942-2A7F-F74C-B7F6-A007684B3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CEAB4B6-F290-0448-A478-F3EB14BD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23D3-01DB-D94F-96E9-511EFAAA7C3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EAEEBBC-3D12-504A-BDB1-B130904F1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9A2AA75-BE30-8B47-B051-DE2601AFE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E933-7DCE-7A4B-A3DE-9E276735DA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413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104E2C5-2B5C-B24B-B7B6-3C60DC601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23D3-01DB-D94F-96E9-511EFAAA7C3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A4572D9-1152-814C-ACA1-B4571AA7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C912702-811A-6748-8639-5144CBD52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E933-7DCE-7A4B-A3DE-9E276735DA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351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BD6ACE-FA18-ED4D-8FC4-AF41EA335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7D2ADF-5CC2-2F46-901A-7407A7693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2667878-9D18-AC46-8276-41C4A64F30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441204D-2F7D-4D44-9F7C-B6C8C52FA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23D3-01DB-D94F-96E9-511EFAAA7C3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BBA3547-C7C3-B949-8742-C4B132619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C34AD38-F11C-5B49-BCED-97FBA7029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E933-7DCE-7A4B-A3DE-9E276735DA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507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B140E7-FF7F-6848-A1FD-7D51BB0D9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EAAD070-403A-8B4B-9FD0-36473ECAEF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930AD64-44A8-BB47-A71F-72C435673A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5D9EDCE-F07B-1045-B379-9C6C20E85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23D3-01DB-D94F-96E9-511EFAAA7C3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4BC3E47-9E3A-7B47-83B6-43551A6A1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18B4634-A520-AB4D-A116-72738115F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E933-7DCE-7A4B-A3DE-9E276735DA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820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A6BEDA4-5CB1-734B-9AC7-B0A26F26E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1DB88AD-FB1F-4140-8092-F981CF7C0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6B533E-65E2-E640-98DD-06177711CE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423D3-01DB-D94F-96E9-511EFAAA7C3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421105-3A25-0940-B6B2-73F60D0EB3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F34838-5FCB-8B47-B406-6DAF3B86B7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DE933-7DCE-7A4B-A3DE-9E276735DA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674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C67254F-74DC-3544-B6FC-2A3E780634B5}"/>
              </a:ext>
            </a:extLst>
          </p:cNvPr>
          <p:cNvSpPr txBox="1"/>
          <p:nvPr/>
        </p:nvSpPr>
        <p:spPr>
          <a:xfrm>
            <a:off x="647232" y="113161"/>
            <a:ext cx="1089753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" altLang="ja-JP" sz="10800" spc="-1200" dirty="0">
                <a:latin typeface="Bank Gothic Medium" pitchFamily="2" charset="0"/>
              </a:rPr>
              <a:t>CANY</a:t>
            </a:r>
            <a:r>
              <a:rPr kumimoji="1" lang="en" altLang="ja-JP" sz="10800" spc="-2000" dirty="0">
                <a:latin typeface="Bank Gothic Medium" pitchFamily="2" charset="0"/>
              </a:rPr>
              <a:t>O</a:t>
            </a:r>
            <a:r>
              <a:rPr kumimoji="1" lang="en" altLang="ja-JP" sz="10800" spc="-1200" dirty="0">
                <a:latin typeface="Bank Gothic Medium" pitchFamily="2" charset="0"/>
              </a:rPr>
              <a:t>N</a:t>
            </a:r>
            <a:r>
              <a:rPr kumimoji="1" lang="en" altLang="ja-JP" sz="8000" spc="-1200" dirty="0">
                <a:latin typeface="Bank Gothic Medium" pitchFamily="2" charset="0"/>
              </a:rPr>
              <a:t> </a:t>
            </a:r>
            <a:r>
              <a:rPr kumimoji="1" lang="en" altLang="ja-JP" sz="10800" spc="-1200" dirty="0">
                <a:latin typeface="Bank Gothic Medium" pitchFamily="2" charset="0"/>
              </a:rPr>
              <a:t>JAPAN</a:t>
            </a:r>
            <a:endParaRPr kumimoji="1" lang="ja-JP" altLang="en-US" sz="10800" spc="-1200">
              <a:latin typeface="Bank Gothic Medium" pitchFamily="2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9E5E056-A9C5-E945-81A3-E3BE6C775DD2}"/>
              </a:ext>
            </a:extLst>
          </p:cNvPr>
          <p:cNvSpPr txBox="1"/>
          <p:nvPr/>
        </p:nvSpPr>
        <p:spPr>
          <a:xfrm>
            <a:off x="4394251" y="6211669"/>
            <a:ext cx="3403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Bank Gothic Medium" pitchFamily="2" charset="0"/>
              </a:rPr>
              <a:t>Bank Gothic</a:t>
            </a:r>
            <a:endParaRPr kumimoji="1" lang="ja-JP" altLang="en-US" sz="3600">
              <a:latin typeface="Bank Gothic Medium" pitchFamily="2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F1F5312-EA13-CA4E-ABD9-00BBB76C598C}"/>
              </a:ext>
            </a:extLst>
          </p:cNvPr>
          <p:cNvSpPr txBox="1"/>
          <p:nvPr/>
        </p:nvSpPr>
        <p:spPr>
          <a:xfrm>
            <a:off x="3150321" y="2144926"/>
            <a:ext cx="589135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" altLang="ja-JP" sz="10800" spc="-1200" dirty="0">
                <a:latin typeface="Bank Gothic Medium" pitchFamily="2" charset="0"/>
              </a:rPr>
              <a:t>CANY</a:t>
            </a:r>
            <a:r>
              <a:rPr kumimoji="1" lang="en" altLang="ja-JP" sz="10800" spc="-2000" dirty="0">
                <a:latin typeface="Bank Gothic Medium" pitchFamily="2" charset="0"/>
              </a:rPr>
              <a:t>O</a:t>
            </a:r>
            <a:r>
              <a:rPr kumimoji="1" lang="en" altLang="ja-JP" sz="10800" spc="-1200" dirty="0">
                <a:latin typeface="Bank Gothic Medium" pitchFamily="2" charset="0"/>
              </a:rPr>
              <a:t>N</a:t>
            </a:r>
            <a:endParaRPr kumimoji="1" lang="ja-JP" altLang="en-US" sz="10800" spc="-1200">
              <a:latin typeface="Bank Gothic Medium" pitchFamily="2" charset="0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966F91F-E5F3-AD42-BCA9-07285E6EE358}"/>
              </a:ext>
            </a:extLst>
          </p:cNvPr>
          <p:cNvSpPr/>
          <p:nvPr/>
        </p:nvSpPr>
        <p:spPr>
          <a:xfrm>
            <a:off x="4790193" y="3209639"/>
            <a:ext cx="261161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altLang="ja-JP" sz="6000" spc="-800" dirty="0">
                <a:latin typeface="Bank Gothic Medium" pitchFamily="2" charset="0"/>
              </a:rPr>
              <a:t>JAPAN</a:t>
            </a:r>
            <a:endParaRPr lang="ja-JP" altLang="en-US" sz="6000" spc="-80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AC309FE-F7BA-F847-9D2C-6278E481CAF5}"/>
              </a:ext>
            </a:extLst>
          </p:cNvPr>
          <p:cNvSpPr txBox="1"/>
          <p:nvPr/>
        </p:nvSpPr>
        <p:spPr>
          <a:xfrm>
            <a:off x="3150321" y="4296614"/>
            <a:ext cx="589135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" altLang="ja-JP" sz="10800" spc="-1200" dirty="0">
                <a:latin typeface="Bank Gothic Medium" pitchFamily="2" charset="0"/>
              </a:rPr>
              <a:t>CANY</a:t>
            </a:r>
            <a:r>
              <a:rPr kumimoji="1" lang="en" altLang="ja-JP" sz="10800" spc="-2000" dirty="0">
                <a:latin typeface="Bank Gothic Medium" pitchFamily="2" charset="0"/>
              </a:rPr>
              <a:t>O</a:t>
            </a:r>
            <a:r>
              <a:rPr kumimoji="1" lang="en" altLang="ja-JP" sz="10800" spc="-1200" dirty="0">
                <a:latin typeface="Bank Gothic Medium" pitchFamily="2" charset="0"/>
              </a:rPr>
              <a:t>N</a:t>
            </a:r>
            <a:endParaRPr kumimoji="1" lang="ja-JP" altLang="en-US" sz="10800" spc="-1200">
              <a:latin typeface="Bank Gothic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21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023A19C-181C-6D45-9014-36266966EECA}"/>
              </a:ext>
            </a:extLst>
          </p:cNvPr>
          <p:cNvSpPr txBox="1"/>
          <p:nvPr/>
        </p:nvSpPr>
        <p:spPr>
          <a:xfrm>
            <a:off x="3034709" y="1299372"/>
            <a:ext cx="589135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973388" algn="l"/>
              </a:tabLst>
            </a:pPr>
            <a:r>
              <a:rPr kumimoji="1" lang="en" altLang="ja-JP" sz="10800" spc="-1200" dirty="0">
                <a:latin typeface="Bank Gothic Medium" pitchFamily="2" charset="0"/>
              </a:rPr>
              <a:t>CANY</a:t>
            </a:r>
            <a:r>
              <a:rPr kumimoji="1" lang="en" altLang="ja-JP" sz="10800" spc="-2000" dirty="0">
                <a:latin typeface="Bank Gothic Medium" pitchFamily="2" charset="0"/>
              </a:rPr>
              <a:t>O</a:t>
            </a:r>
            <a:r>
              <a:rPr kumimoji="1" lang="en" altLang="ja-JP" sz="10800" spc="-1200" dirty="0">
                <a:latin typeface="Bank Gothic Medium" pitchFamily="2" charset="0"/>
              </a:rPr>
              <a:t>N</a:t>
            </a:r>
            <a:endParaRPr kumimoji="1" lang="ja-JP" altLang="en-US" sz="10800" spc="-1200">
              <a:latin typeface="Bank Gothic Medium" pitchFamily="2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6B40CA2-01C3-4547-915E-61777FD5E2B0}"/>
              </a:ext>
            </a:extLst>
          </p:cNvPr>
          <p:cNvSpPr/>
          <p:nvPr/>
        </p:nvSpPr>
        <p:spPr>
          <a:xfrm>
            <a:off x="3162300" y="2428602"/>
            <a:ext cx="56605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" altLang="ja-JP" sz="4800" b="1" spc="-800" dirty="0">
                <a:latin typeface="Bank Gothic Medium" pitchFamily="2" charset="0"/>
              </a:rPr>
              <a:t>JAPAN</a:t>
            </a:r>
            <a:endParaRPr lang="ja-JP" altLang="en-US" sz="4800" b="1" spc="-80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026FA6-3D27-CA49-8B9A-B2FAC7DCB66A}"/>
              </a:ext>
            </a:extLst>
          </p:cNvPr>
          <p:cNvSpPr txBox="1"/>
          <p:nvPr/>
        </p:nvSpPr>
        <p:spPr>
          <a:xfrm>
            <a:off x="3034709" y="3379748"/>
            <a:ext cx="589135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" altLang="ja-JP" sz="10800" spc="-1200" dirty="0">
                <a:latin typeface="Bank Gothic Medium" pitchFamily="2" charset="0"/>
              </a:rPr>
              <a:t>CANY</a:t>
            </a:r>
            <a:r>
              <a:rPr kumimoji="1" lang="en" altLang="ja-JP" sz="10800" spc="-2000" dirty="0">
                <a:latin typeface="Bank Gothic Medium" pitchFamily="2" charset="0"/>
              </a:rPr>
              <a:t>O</a:t>
            </a:r>
            <a:r>
              <a:rPr kumimoji="1" lang="en" altLang="ja-JP" sz="10800" spc="-1200" dirty="0">
                <a:latin typeface="Bank Gothic Medium" pitchFamily="2" charset="0"/>
              </a:rPr>
              <a:t>N</a:t>
            </a:r>
            <a:endParaRPr kumimoji="1" lang="ja-JP" altLang="en-US" sz="10800" spc="-1200">
              <a:latin typeface="Bank Gothic Medium" pitchFamily="2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D427B19-3487-0642-B1CE-ACD65EF53FF1}"/>
              </a:ext>
            </a:extLst>
          </p:cNvPr>
          <p:cNvSpPr/>
          <p:nvPr/>
        </p:nvSpPr>
        <p:spPr>
          <a:xfrm>
            <a:off x="4674581" y="4444461"/>
            <a:ext cx="261161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altLang="ja-JP" sz="6000" spc="-800" dirty="0">
                <a:latin typeface="Bank Gothic Medium" pitchFamily="2" charset="0"/>
              </a:rPr>
              <a:t>JAPAN</a:t>
            </a:r>
            <a:endParaRPr lang="ja-JP" altLang="en-US" sz="6000" spc="-800"/>
          </a:p>
        </p:txBody>
      </p:sp>
    </p:spTree>
    <p:extLst>
      <p:ext uri="{BB962C8B-B14F-4D97-AF65-F5344CB8AC3E}">
        <p14:creationId xmlns:p14="http://schemas.microsoft.com/office/powerpoint/2010/main" val="180112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023A19C-181C-6D45-9014-36266966EECA}"/>
              </a:ext>
            </a:extLst>
          </p:cNvPr>
          <p:cNvSpPr txBox="1"/>
          <p:nvPr/>
        </p:nvSpPr>
        <p:spPr>
          <a:xfrm>
            <a:off x="3034709" y="1299372"/>
            <a:ext cx="527099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973388" algn="l"/>
              </a:tabLst>
            </a:pPr>
            <a:r>
              <a:rPr kumimoji="1" lang="en" altLang="ja-JP" sz="10800" spc="-1200" dirty="0">
                <a:latin typeface="Bank Gothic Medium" pitchFamily="2" charset="0"/>
              </a:rPr>
              <a:t>PROMO</a:t>
            </a:r>
            <a:endParaRPr kumimoji="1" lang="ja-JP" altLang="en-US" sz="10800" spc="-1200">
              <a:latin typeface="Bank Gothic Medium" pitchFamily="2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6B40CA2-01C3-4547-915E-61777FD5E2B0}"/>
              </a:ext>
            </a:extLst>
          </p:cNvPr>
          <p:cNvSpPr/>
          <p:nvPr/>
        </p:nvSpPr>
        <p:spPr>
          <a:xfrm>
            <a:off x="3071664" y="2428602"/>
            <a:ext cx="51845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8000" b="1" spc="-800" dirty="0">
                <a:latin typeface="Bank Gothic Medium" pitchFamily="2" charset="0"/>
              </a:rPr>
              <a:t>SHONAN</a:t>
            </a:r>
            <a:endParaRPr lang="ja-JP" altLang="en-US" sz="8000" b="1" spc="-800"/>
          </a:p>
        </p:txBody>
      </p:sp>
    </p:spTree>
    <p:extLst>
      <p:ext uri="{BB962C8B-B14F-4D97-AF65-F5344CB8AC3E}">
        <p14:creationId xmlns:p14="http://schemas.microsoft.com/office/powerpoint/2010/main" val="4024471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EC3F9AF4-7893-654A-991A-AAA057A475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981200"/>
            <a:ext cx="73152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798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7829</TotalTime>
  <Words>13</Words>
  <Application>Microsoft Macintosh PowerPoint</Application>
  <PresentationFormat>ワイド画面</PresentationFormat>
  <Paragraphs>11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游ゴシック</vt:lpstr>
      <vt:lpstr>游ゴシック Light</vt:lpstr>
      <vt:lpstr>Arial</vt:lpstr>
      <vt:lpstr>Bank Gothic Medium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可児 保彦</dc:creator>
  <cp:lastModifiedBy>可児 保彦</cp:lastModifiedBy>
  <cp:revision>17</cp:revision>
  <dcterms:created xsi:type="dcterms:W3CDTF">2019-10-22T11:58:26Z</dcterms:created>
  <dcterms:modified xsi:type="dcterms:W3CDTF">2020-03-04T11:25:33Z</dcterms:modified>
</cp:coreProperties>
</file>